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1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08.73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1232 57,'-646'0,"634"0,-1 2,0-1,0 2,1-1,-1 2,1 0,0 0,-10 6,-84 23,-36 18,28 7,108-51,0-1,0 1,0-1,1 2,0-1,0 0,1 1,0 0,0 0,1 0,0 1,1-1,0 1,0 0,0-1,1 1,1 0,0 7,-6 21,-24 201,32 296,-3-530,1 1,-1-1,1 1,0 0,1-1,-1 1,1-1,0 1,0-1,1 1,-1-1,1 0,0 0,0 1,0-1,1-1,-1 1,1 0,0-1,0 1,0-1,1 0,-1 0,1 0,-1 0,1-1,0 1,0-1,3 1,27 7,1-2,-1-1,1-2,0-1,1-2,-1-2,0 0,7-4,42 3,2593 0,-2672 2,0-1,0 0,-1 0,1 0,0 0,0-1,-1 0,1 0,0 0,-1-1,1 0,-1 1,0-2,1 1,-1 0,0-1,0 0,-1 0,1 0,0 0,-1 0,0-1,0 0,0 0,0 0,1-3,14-34,-2 0,-1-1,-3-1,-1 0,-3 0,-1-1,-2 0,-2 0,-2-14,-3-241,1 291,-1-1,1 1,-2 0,1 0,-1 0,0 0,-1 0,0 1,0-1,-1 1,1 0,-2 1,1-1,-1 1,0 0,0 0,0 1,-1 0,0 0,0 0,-1 1,1 0,-1 0,0 1,0 0,0 1,0 0,0 0,-1 0,-6 0,-334-47,110 20,227 27,0 0,0 0,1-1,-1-1,1 0,-1-1,1 0,0 0,1-1,0-1,0 0,0 0,1-1,-3-2,-79-50,75 53,-8-5,0 1,-1 0,0 3,-1 0,0 1,-22-2,-216-43,168 53,-105-10,160 1,-1 2,1 3,-1 1,0 1,-21 5,-32 16,70-16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0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2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0.4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2-01T17:18:12.2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gordon@bisdtx.org" TargetMode="External"/><Relationship Id="rId2" Type="http://schemas.openxmlformats.org/officeDocument/2006/relationships/hyperlink" Target="mailto:958601@student.bisdtx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636" y="822036"/>
            <a:ext cx="10103509" cy="957827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Learning 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5" y="2105892"/>
            <a:ext cx="10103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 verify that you are enrolled in the correct ACC Spring Courses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746" y="3325091"/>
            <a:ext cx="98264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Agenda: 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Announcements</a:t>
            </a:r>
          </a:p>
          <a:p>
            <a:pPr marL="342900" indent="-342900" algn="ctr"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2147509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047" y="1951348"/>
            <a:ext cx="11434714" cy="410213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400" dirty="0"/>
              <a:t>Theme Fridays we will have a new theme that you can dress up either onsite or online and take a pic. </a:t>
            </a:r>
          </a:p>
          <a:p>
            <a:pPr marL="0" indent="0" algn="ctr">
              <a:buNone/>
            </a:pPr>
            <a:r>
              <a:rPr lang="en-US" sz="2400" dirty="0"/>
              <a:t>Send all pics to Areal Fischer (</a:t>
            </a:r>
            <a:r>
              <a:rPr lang="en-US" sz="2400" u="sng" dirty="0">
                <a:hlinkClick r:id="rId2"/>
              </a:rPr>
              <a:t>958601@student.bisdtx.org</a:t>
            </a:r>
            <a:r>
              <a:rPr lang="en-US" sz="2400" dirty="0"/>
              <a:t>) and Mr. Gordon (</a:t>
            </a:r>
            <a:r>
              <a:rPr lang="en-US" sz="2400" u="sng" dirty="0">
                <a:hlinkClick r:id="rId3"/>
              </a:rPr>
              <a:t>jgordon@bisdtx.org</a:t>
            </a:r>
            <a:r>
              <a:rPr lang="en-US" sz="2400" dirty="0"/>
              <a:t>). </a:t>
            </a:r>
          </a:p>
          <a:p>
            <a:pPr marL="0" indent="0" algn="ctr">
              <a:buNone/>
            </a:pPr>
            <a:r>
              <a:rPr lang="en-US" sz="2800" b="1" dirty="0"/>
              <a:t>Dec. 4</a:t>
            </a:r>
            <a:r>
              <a:rPr lang="en-US" sz="2800" b="1" baseline="30000" dirty="0"/>
              <a:t>th</a:t>
            </a:r>
            <a:r>
              <a:rPr lang="en-US" sz="2800" b="1" dirty="0"/>
              <a:t> Associate of Science Pre-Med Informational Meeting 3:15 PM</a:t>
            </a:r>
          </a:p>
          <a:p>
            <a:pPr marL="0" indent="0" algn="ctr">
              <a:buNone/>
            </a:pPr>
            <a:r>
              <a:rPr lang="en-US" sz="2800" b="1" dirty="0"/>
              <a:t>Dec. 11</a:t>
            </a:r>
            <a:r>
              <a:rPr lang="en-US" sz="2800" b="1" baseline="30000" dirty="0"/>
              <a:t>th</a:t>
            </a:r>
            <a:r>
              <a:rPr lang="en-US" sz="2800" b="1" dirty="0"/>
              <a:t> Ugly Sweater Day</a:t>
            </a:r>
          </a:p>
          <a:p>
            <a:pPr algn="ctr"/>
            <a:r>
              <a:rPr lang="en-US" sz="2800" b="1" dirty="0"/>
              <a:t>Dec. 11</a:t>
            </a:r>
            <a:r>
              <a:rPr lang="en-US" sz="2800" b="1" baseline="30000" dirty="0"/>
              <a:t>th</a:t>
            </a:r>
            <a:r>
              <a:rPr lang="en-US" sz="2800" b="1" dirty="0"/>
              <a:t> Picture Retakes and Pictures for Online Students</a:t>
            </a:r>
          </a:p>
          <a:p>
            <a:pPr algn="ctr"/>
            <a:r>
              <a:rPr lang="en-US" sz="2800" b="1" dirty="0"/>
              <a:t>Dec. 11</a:t>
            </a:r>
            <a:r>
              <a:rPr lang="en-US" sz="2800" b="1" baseline="30000" dirty="0"/>
              <a:t>th</a:t>
            </a:r>
            <a:r>
              <a:rPr lang="en-US" sz="2800" b="1" dirty="0"/>
              <a:t> Last Day of ACC Fall Semester</a:t>
            </a:r>
          </a:p>
          <a:p>
            <a:pPr algn="ctr"/>
            <a:r>
              <a:rPr lang="en-US" sz="2800" b="1" dirty="0"/>
              <a:t>Dec. 11</a:t>
            </a:r>
            <a:r>
              <a:rPr lang="en-US" sz="2800" b="1" baseline="30000" dirty="0"/>
              <a:t>th</a:t>
            </a:r>
            <a:r>
              <a:rPr lang="en-US" sz="2800" b="1" dirty="0"/>
              <a:t> UNT Admissions Representative 10 AM</a:t>
            </a:r>
          </a:p>
          <a:p>
            <a:pPr algn="ctr"/>
            <a:r>
              <a:rPr lang="en-US" sz="2800" b="1" dirty="0"/>
              <a:t>January Junior Jumpstart</a:t>
            </a:r>
          </a:p>
          <a:p>
            <a:pPr algn="ctr"/>
            <a:r>
              <a:rPr lang="en-US" sz="2800" b="1" dirty="0"/>
              <a:t>College Board College Scholarship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855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1: Go to austincc.edu and click “Students” in the top left corner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14396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4EA5B-1DA9-49EC-A0F5-D1C531BD4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8" y="2318994"/>
            <a:ext cx="11117344" cy="45390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D13CAE-099B-4F44-B2AF-4EEAA8A7CC03}"/>
              </a:ext>
            </a:extLst>
          </p:cNvPr>
          <p:cNvCxnSpPr/>
          <p:nvPr/>
        </p:nvCxnSpPr>
        <p:spPr>
          <a:xfrm flipH="1">
            <a:off x="4119513" y="2111604"/>
            <a:ext cx="2828042" cy="1317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3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2: Scroll down and click “Self-Service” in the middle right.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ABE4F1-177E-46A2-BF2D-383F45AAD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76" y="2196444"/>
            <a:ext cx="11717517" cy="466155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32D03-38D1-41A7-A488-96415C39D8CB}"/>
              </a:ext>
            </a:extLst>
          </p:cNvPr>
          <p:cNvCxnSpPr/>
          <p:nvPr/>
        </p:nvCxnSpPr>
        <p:spPr>
          <a:xfrm>
            <a:off x="6523348" y="2087365"/>
            <a:ext cx="1866508" cy="25223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59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3: Login to My ACC and click on “Student Planning”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2AE1B6-38F6-4D9D-8795-C594569AB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9" y="2087365"/>
            <a:ext cx="11563544" cy="459624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CB59D7F-FFF9-49CD-8615-1ACECD66E4C7}"/>
              </a:ext>
            </a:extLst>
          </p:cNvPr>
          <p:cNvCxnSpPr/>
          <p:nvPr/>
        </p:nvCxnSpPr>
        <p:spPr>
          <a:xfrm flipH="1">
            <a:off x="7890235" y="2017336"/>
            <a:ext cx="414779" cy="2281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351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4: Click on “Go to Plan &amp; Schedule” under Plan your Degree &amp; Register for Classes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F9D08-6AFD-4F0E-8C28-5F058EE8C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9" y="2487473"/>
            <a:ext cx="11717518" cy="42715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101951-7877-451A-81CB-49593DD6C7A5}"/>
              </a:ext>
            </a:extLst>
          </p:cNvPr>
          <p:cNvCxnSpPr/>
          <p:nvPr/>
        </p:nvCxnSpPr>
        <p:spPr>
          <a:xfrm>
            <a:off x="3704734" y="2083324"/>
            <a:ext cx="4166647" cy="34313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87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Step 5: Scroll down and you will see the schedule. You will need to click the right arrow to change it from Fall 2020 to Spring 2021. 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BC2C93-C602-48DE-BC3F-8F823A646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96" y="2421486"/>
            <a:ext cx="11447282" cy="437052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4BC31E-2B76-48C7-AE27-16A4FAEB720F}"/>
              </a:ext>
            </a:extLst>
          </p:cNvPr>
          <p:cNvCxnSpPr/>
          <p:nvPr/>
        </p:nvCxnSpPr>
        <p:spPr>
          <a:xfrm flipH="1">
            <a:off x="2055043" y="2421486"/>
            <a:ext cx="1197204" cy="915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DAA8E5F-5A1D-410A-9ED3-36DDAAF16DCC}"/>
                  </a:ext>
                </a:extLst>
              </p14:cNvPr>
              <p14:cNvContentPartPr/>
              <p14:nvPr/>
            </p14:nvContentPartPr>
            <p14:xfrm>
              <a:off x="2092045" y="3316598"/>
              <a:ext cx="1208160" cy="484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DAA8E5F-5A1D-410A-9ED3-36DDAAF16DC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3045" y="3307598"/>
                <a:ext cx="1225800" cy="50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14:cNvPr>
              <p14:cNvContentPartPr/>
              <p14:nvPr/>
            </p14:nvContentPartPr>
            <p14:xfrm>
              <a:off x="-57155" y="114939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5795" y="11407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14:cNvPr>
              <p14:cNvContentPartPr/>
              <p14:nvPr/>
            </p14:nvContentPartPr>
            <p14:xfrm>
              <a:off x="-584915" y="319527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93915" y="31862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14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255" y="1594922"/>
            <a:ext cx="117175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If something is incorrect, please email Mr. Longoria and Mr. Gordon ASAP. </a:t>
            </a:r>
          </a:p>
          <a:p>
            <a:pPr algn="ctr"/>
            <a:endParaRPr lang="en-US" sz="3200"/>
          </a:p>
          <a:p>
            <a:pPr algn="ctr"/>
            <a:r>
              <a:rPr lang="en-US" sz="3200"/>
              <a:t>Sophomores </a:t>
            </a:r>
            <a:r>
              <a:rPr lang="en-US" sz="3200" dirty="0"/>
              <a:t>should have 2 classes, Juniors should have 3, and Seniors should have 4 (unless otherwise discussed with Mr. Longoria).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462" y="504969"/>
            <a:ext cx="107748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accent1"/>
                </a:solidFill>
              </a:rPr>
              <a:t>How to Check ACC Spring Semester Classes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14:cNvPr>
              <p14:cNvContentPartPr/>
              <p14:nvPr/>
            </p14:nvContentPartPr>
            <p14:xfrm>
              <a:off x="-57155" y="1149398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2A38115-3DA6-4EA3-BBB0-93825C9508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65795" y="114075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14:cNvPr>
              <p14:cNvContentPartPr/>
              <p14:nvPr/>
            </p14:nvContentPartPr>
            <p14:xfrm>
              <a:off x="-584915" y="3195278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2523688-3311-4029-80F9-CD66353D99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593915" y="3186278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860393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430</TotalTime>
  <Words>302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Learning Objective</vt:lpstr>
      <vt:lpstr>Announcements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Aid policies:  Satisfaction Academic Progress (SAP)</dc:title>
  <dc:creator>Joshua Gordon</dc:creator>
  <cp:lastModifiedBy>Joshua Gordon</cp:lastModifiedBy>
  <cp:revision>41</cp:revision>
  <dcterms:created xsi:type="dcterms:W3CDTF">2019-01-25T14:35:17Z</dcterms:created>
  <dcterms:modified xsi:type="dcterms:W3CDTF">2020-12-04T19:48:08Z</dcterms:modified>
</cp:coreProperties>
</file>